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slideLayout" Target="../slideLayouts/slideLayout2.xml" /><Relationship Id="rId1" Type="http://schemas.openxmlformats.org/officeDocument/2006/relationships/audio" Target="file:///C:/Users/&#1040;&#1083;&#1105;&#1085;&#1072;/Documents/&#1047;&#1074;&#1091;&#1082;&#1080;%20&#1087;&#1088;&#1080;&#1088;&#1086;&#1076;&#1099;%20&#1089;%20&#1084;&#1091;&#1079;&#1099;&#1082;&#1086;&#1081;%20-%20&#1051;&#1077;&#1089;%20(www.hotplayer.ru).mp3" TargetMode="Externa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slideLayout" Target="../slideLayouts/slideLayout6.xml" /><Relationship Id="rId1" Type="http://schemas.openxmlformats.org/officeDocument/2006/relationships/audio" Target="file:///C:/Users/&#1040;&#1083;&#1105;&#1085;&#1072;/Documents/&#1047;&#1074;&#1091;&#1082;&#1080;%20&#1087;&#1088;&#1080;&#1088;&#1086;&#1076;&#1099;%20&#1089;%20&#1084;&#1091;&#1079;&#1099;&#1082;&#1086;&#1081;%20-%20&#1051;&#1077;&#1089;%20(www.hotplayer.ru).mp3" TargetMode="External" /><Relationship Id="rId4" Type="http://schemas.openxmlformats.org/officeDocument/2006/relationships/image" Target="../media/image28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Берегите эту Землю!</a:t>
            </a:r>
          </a:p>
        </p:txBody>
      </p:sp>
      <p:pic>
        <p:nvPicPr>
          <p:cNvPr id="4" name="Содержимое 3" descr="1613685652_53-p-fon-dlya-prezentatsii-ekologiya-dlya-detei-5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5342" y="1600200"/>
            <a:ext cx="8053315" cy="4525963"/>
          </a:xfrm>
        </p:spPr>
      </p:pic>
      <p:pic>
        <p:nvPicPr>
          <p:cNvPr id="5" name="Звуки природы с музыкой - Лес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Звуки природы с музыкой - Лес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40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10521" b="7448"/>
          <a:stretch>
            <a:fillRect/>
          </a:stretch>
        </p:blipFill>
        <p:spPr bwMode="auto">
          <a:xfrm>
            <a:off x="214282" y="357166"/>
            <a:ext cx="41434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4688" b="9765"/>
          <a:stretch>
            <a:fillRect/>
          </a:stretch>
        </p:blipFill>
        <p:spPr bwMode="auto">
          <a:xfrm>
            <a:off x="4572000" y="1071546"/>
            <a:ext cx="435768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Проснулся, убери свою планету!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91123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t="1351" r="2702"/>
          <a:stretch>
            <a:fillRect/>
          </a:stretch>
        </p:blipFill>
        <p:spPr bwMode="auto">
          <a:xfrm>
            <a:off x="4500562" y="1428736"/>
            <a:ext cx="3857652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7777"/>
          <a:stretch>
            <a:fillRect/>
          </a:stretch>
        </p:blipFill>
        <p:spPr bwMode="auto">
          <a:xfrm>
            <a:off x="285720" y="214290"/>
            <a:ext cx="421642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 r="9590"/>
          <a:stretch>
            <a:fillRect/>
          </a:stretch>
        </p:blipFill>
        <p:spPr bwMode="auto">
          <a:xfrm>
            <a:off x="4786314" y="285728"/>
            <a:ext cx="4071966" cy="600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6612"/>
          <a:stretch>
            <a:fillRect/>
          </a:stretch>
        </p:blipFill>
        <p:spPr bwMode="auto">
          <a:xfrm>
            <a:off x="285720" y="214290"/>
            <a:ext cx="4036213" cy="576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t="6952"/>
          <a:stretch>
            <a:fillRect/>
          </a:stretch>
        </p:blipFill>
        <p:spPr bwMode="auto">
          <a:xfrm>
            <a:off x="4714876" y="642918"/>
            <a:ext cx="4143404" cy="599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Чистые небо, земля и вода самыми ценными будут  всегда!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1613446798_85-p-fon-dlya-prezentatsii-pro-ekologiyu-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571612"/>
            <a:ext cx="7715304" cy="4822066"/>
          </a:xfrm>
          <a:prstGeom prst="rect">
            <a:avLst/>
          </a:prstGeom>
        </p:spPr>
      </p:pic>
      <p:pic>
        <p:nvPicPr>
          <p:cNvPr id="6" name="Звуки природы с музыкой - Лес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Посади дерево — дыши вместе с планетой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5018" y="1428736"/>
            <a:ext cx="3768354" cy="502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t="5357"/>
          <a:stretch>
            <a:fillRect/>
          </a:stretch>
        </p:blipFill>
        <p:spPr bwMode="auto">
          <a:xfrm>
            <a:off x="5643570" y="1500174"/>
            <a:ext cx="3000396" cy="504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14285"/>
          <a:stretch>
            <a:fillRect/>
          </a:stretch>
        </p:blipFill>
        <p:spPr bwMode="auto">
          <a:xfrm>
            <a:off x="214282" y="285728"/>
            <a:ext cx="432242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15719"/>
          <a:stretch>
            <a:fillRect/>
          </a:stretch>
        </p:blipFill>
        <p:spPr bwMode="auto">
          <a:xfrm>
            <a:off x="4572000" y="1214422"/>
            <a:ext cx="4333640" cy="514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375532" cy="583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4839"/>
          <a:stretch>
            <a:fillRect/>
          </a:stretch>
        </p:blipFill>
        <p:spPr bwMode="auto">
          <a:xfrm>
            <a:off x="4786314" y="642918"/>
            <a:ext cx="4214810" cy="590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Пусть бьется всегда зеленое сердце природы!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25862" b="4310"/>
          <a:stretch>
            <a:fillRect/>
          </a:stretch>
        </p:blipFill>
        <p:spPr bwMode="auto">
          <a:xfrm>
            <a:off x="214282" y="1357297"/>
            <a:ext cx="3429024" cy="53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500174"/>
            <a:ext cx="5141917" cy="514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r="6706"/>
          <a:stretch>
            <a:fillRect/>
          </a:stretch>
        </p:blipFill>
        <p:spPr bwMode="auto">
          <a:xfrm>
            <a:off x="214282" y="357166"/>
            <a:ext cx="428628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b="17759"/>
          <a:stretch>
            <a:fillRect/>
          </a:stretch>
        </p:blipFill>
        <p:spPr bwMode="auto">
          <a:xfrm>
            <a:off x="4786314" y="714356"/>
            <a:ext cx="395777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7478" r="1766"/>
          <a:stretch>
            <a:fillRect/>
          </a:stretch>
        </p:blipFill>
        <p:spPr bwMode="auto">
          <a:xfrm>
            <a:off x="214282" y="214290"/>
            <a:ext cx="399317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85794"/>
            <a:ext cx="4330817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ёна\Desktop\экологическая акция\IMG-20210602-WA0059.jpg"/>
          <p:cNvPicPr>
            <a:picLocks noChangeAspect="1" noChangeArrowheads="1"/>
          </p:cNvPicPr>
          <p:nvPr/>
        </p:nvPicPr>
        <p:blipFill>
          <a:blip r:embed="rId2"/>
          <a:srcRect l="3175"/>
          <a:stretch>
            <a:fillRect/>
          </a:stretch>
        </p:blipFill>
        <p:spPr bwMode="auto">
          <a:xfrm>
            <a:off x="214282" y="357166"/>
            <a:ext cx="4357719" cy="6000792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7813"/>
          <a:stretch>
            <a:fillRect/>
          </a:stretch>
        </p:blipFill>
        <p:spPr bwMode="auto">
          <a:xfrm>
            <a:off x="4714876" y="571480"/>
            <a:ext cx="421481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685804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17</Words>
  <Application>Microsoft Office PowerPoint</Application>
  <PresentationFormat>Экран (4:3)</PresentationFormat>
  <Paragraphs>5</Paragraphs>
  <Slides>14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Берегите эту Землю!</vt:lpstr>
      <vt:lpstr> Посади дерево — дыши вместе с планетой </vt:lpstr>
      <vt:lpstr>Презентация PowerPoint</vt:lpstr>
      <vt:lpstr>Презентация PowerPoint</vt:lpstr>
      <vt:lpstr>Пусть бьется всегда зеленое сердце природы!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Проснулся, убери свою планету!</vt:lpstr>
      <vt:lpstr>Презентация PowerPoint</vt:lpstr>
      <vt:lpstr>Презентация PowerPoint</vt:lpstr>
      <vt:lpstr> Чистые небо, земля и вода самыми ценными будут  всегда!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Берегите эту Землю!</dc:title>
  <dc:creator>Алёна</dc:creator>
  <cp:lastModifiedBy>Неизвестный пользователь</cp:lastModifiedBy>
  <cp:revision>14</cp:revision>
  <dcterms:created xsi:type="dcterms:W3CDTF">2021-06-05T16:18:03Z</dcterms:created>
  <dcterms:modified xsi:type="dcterms:W3CDTF">2021-06-05T18:29:43Z</dcterms:modified>
</cp:coreProperties>
</file>